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C7B7B-6B1B-4BB4-8D8A-1DD1F60B5722}" v="5" dt="2024-12-03T13:57:27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Wright (All Saints VA Primary School)" userId="3247af44-50c2-4aa8-969c-d210a8a17071" providerId="ADAL" clId="{B13C7B7B-6B1B-4BB4-8D8A-1DD1F60B5722}"/>
    <pc:docChg chg="modSld">
      <pc:chgData name="J Wright (All Saints VA Primary School)" userId="3247af44-50c2-4aa8-969c-d210a8a17071" providerId="ADAL" clId="{B13C7B7B-6B1B-4BB4-8D8A-1DD1F60B5722}" dt="2024-12-03T13:57:41.403" v="6" actId="1076"/>
      <pc:docMkLst>
        <pc:docMk/>
      </pc:docMkLst>
      <pc:sldChg chg="modSp mod">
        <pc:chgData name="J Wright (All Saints VA Primary School)" userId="3247af44-50c2-4aa8-969c-d210a8a17071" providerId="ADAL" clId="{B13C7B7B-6B1B-4BB4-8D8A-1DD1F60B5722}" dt="2024-12-03T13:53:02.466" v="0" actId="1076"/>
        <pc:sldMkLst>
          <pc:docMk/>
          <pc:sldMk cId="3549625560" sldId="257"/>
        </pc:sldMkLst>
        <pc:picChg chg="mod">
          <ac:chgData name="J Wright (All Saints VA Primary School)" userId="3247af44-50c2-4aa8-969c-d210a8a17071" providerId="ADAL" clId="{B13C7B7B-6B1B-4BB4-8D8A-1DD1F60B5722}" dt="2024-12-03T13:53:02.466" v="0" actId="1076"/>
          <ac:picMkLst>
            <pc:docMk/>
            <pc:sldMk cId="3549625560" sldId="257"/>
            <ac:picMk id="3" creationId="{0FE971C3-130B-40F0-C347-7B174514C09B}"/>
          </ac:picMkLst>
        </pc:picChg>
      </pc:sldChg>
      <pc:sldChg chg="modSp mod">
        <pc:chgData name="J Wright (All Saints VA Primary School)" userId="3247af44-50c2-4aa8-969c-d210a8a17071" providerId="ADAL" clId="{B13C7B7B-6B1B-4BB4-8D8A-1DD1F60B5722}" dt="2024-12-03T13:54:40.415" v="3" actId="1076"/>
        <pc:sldMkLst>
          <pc:docMk/>
          <pc:sldMk cId="3330841543" sldId="258"/>
        </pc:sldMkLst>
        <pc:picChg chg="mod">
          <ac:chgData name="J Wright (All Saints VA Primary School)" userId="3247af44-50c2-4aa8-969c-d210a8a17071" providerId="ADAL" clId="{B13C7B7B-6B1B-4BB4-8D8A-1DD1F60B5722}" dt="2024-12-03T13:54:40.415" v="3" actId="1076"/>
          <ac:picMkLst>
            <pc:docMk/>
            <pc:sldMk cId="3330841543" sldId="258"/>
            <ac:picMk id="3" creationId="{31AF8764-D0B1-DA36-DC7F-759B44E175B8}"/>
          </ac:picMkLst>
        </pc:picChg>
      </pc:sldChg>
      <pc:sldChg chg="modSp mod">
        <pc:chgData name="J Wright (All Saints VA Primary School)" userId="3247af44-50c2-4aa8-969c-d210a8a17071" providerId="ADAL" clId="{B13C7B7B-6B1B-4BB4-8D8A-1DD1F60B5722}" dt="2024-12-03T13:55:47.447" v="4" actId="1076"/>
        <pc:sldMkLst>
          <pc:docMk/>
          <pc:sldMk cId="2888492313" sldId="259"/>
        </pc:sldMkLst>
        <pc:picChg chg="mod">
          <ac:chgData name="J Wright (All Saints VA Primary School)" userId="3247af44-50c2-4aa8-969c-d210a8a17071" providerId="ADAL" clId="{B13C7B7B-6B1B-4BB4-8D8A-1DD1F60B5722}" dt="2024-12-03T13:55:47.447" v="4" actId="1076"/>
          <ac:picMkLst>
            <pc:docMk/>
            <pc:sldMk cId="2888492313" sldId="259"/>
            <ac:picMk id="3" creationId="{EBBC6319-2C8C-A6C7-542B-01CDBC95DA6F}"/>
          </ac:picMkLst>
        </pc:picChg>
      </pc:sldChg>
      <pc:sldChg chg="modSp mod">
        <pc:chgData name="J Wright (All Saints VA Primary School)" userId="3247af44-50c2-4aa8-969c-d210a8a17071" providerId="ADAL" clId="{B13C7B7B-6B1B-4BB4-8D8A-1DD1F60B5722}" dt="2024-12-03T13:57:13.702" v="5" actId="1076"/>
        <pc:sldMkLst>
          <pc:docMk/>
          <pc:sldMk cId="3270877741" sldId="260"/>
        </pc:sldMkLst>
        <pc:picChg chg="mod">
          <ac:chgData name="J Wright (All Saints VA Primary School)" userId="3247af44-50c2-4aa8-969c-d210a8a17071" providerId="ADAL" clId="{B13C7B7B-6B1B-4BB4-8D8A-1DD1F60B5722}" dt="2024-12-03T13:57:13.702" v="5" actId="1076"/>
          <ac:picMkLst>
            <pc:docMk/>
            <pc:sldMk cId="3270877741" sldId="260"/>
            <ac:picMk id="3" creationId="{5A2E2BC5-0F95-FDAE-5703-5D007A84C690}"/>
          </ac:picMkLst>
        </pc:picChg>
      </pc:sldChg>
      <pc:sldChg chg="modSp mod">
        <pc:chgData name="J Wright (All Saints VA Primary School)" userId="3247af44-50c2-4aa8-969c-d210a8a17071" providerId="ADAL" clId="{B13C7B7B-6B1B-4BB4-8D8A-1DD1F60B5722}" dt="2024-12-03T13:57:41.403" v="6" actId="1076"/>
        <pc:sldMkLst>
          <pc:docMk/>
          <pc:sldMk cId="151514864" sldId="261"/>
        </pc:sldMkLst>
        <pc:picChg chg="mod">
          <ac:chgData name="J Wright (All Saints VA Primary School)" userId="3247af44-50c2-4aa8-969c-d210a8a17071" providerId="ADAL" clId="{B13C7B7B-6B1B-4BB4-8D8A-1DD1F60B5722}" dt="2024-12-03T13:57:41.403" v="6" actId="1076"/>
          <ac:picMkLst>
            <pc:docMk/>
            <pc:sldMk cId="151514864" sldId="261"/>
            <ac:picMk id="3" creationId="{8562B78C-A1CB-56F1-8743-145182E970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December 3,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420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December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5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December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December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December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December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December 3,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December 3,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885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December 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December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2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December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December 3,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90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4E335-1AD5-36F0-93EB-09E3BD09E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051551"/>
            <a:ext cx="3565524" cy="2384898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 err="1"/>
              <a:t>Siarad</a:t>
            </a:r>
            <a:r>
              <a:rPr lang="en-US" sz="4800" dirty="0"/>
              <a:t> </a:t>
            </a:r>
            <a:r>
              <a:rPr lang="en-US" sz="4800" dirty="0" err="1"/>
              <a:t>Serennog</a:t>
            </a:r>
            <a:endParaRPr lang="en-GB" sz="4800" dirty="0"/>
          </a:p>
        </p:txBody>
      </p:sp>
      <p:grpSp>
        <p:nvGrpSpPr>
          <p:cNvPr id="31" name="Group 10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32" name="Freeform: Shape 11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4" name="Picture 3" descr="Multicolored smoke gradient">
            <a:extLst>
              <a:ext uri="{FF2B5EF4-FFF2-40B4-BE49-F238E27FC236}">
                <a16:creationId xmlns:a16="http://schemas.microsoft.com/office/drawing/2014/main" id="{582A0B17-0DF7-F632-9953-87F27DA93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72" r="15929" b="-1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6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7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0F57-79B9-6D51-207D-3E7DBAEC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Mae’n</a:t>
            </a:r>
            <a:r>
              <a:rPr lang="en-US" dirty="0"/>
              <a:t> </a:t>
            </a:r>
            <a:r>
              <a:rPr lang="en-US" dirty="0" err="1"/>
              <a:t>amser</a:t>
            </a:r>
            <a:r>
              <a:rPr lang="en-US" dirty="0"/>
              <a:t> </a:t>
            </a:r>
            <a:r>
              <a:rPr lang="en-US" dirty="0" err="1"/>
              <a:t>tacluso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075B4A-0E40-110E-56AB-AAE93D61E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48743" y="1787205"/>
            <a:ext cx="5029199" cy="4572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E971C3-130B-40F0-C347-7B174514C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1515" y="121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0"/>
    </mc:Choice>
    <mc:Fallback>
      <p:transition spd="slow" advTm="3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0F57-79B9-6D51-207D-3E7DBAEC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Mae’n</a:t>
            </a:r>
            <a:r>
              <a:rPr lang="en-US" dirty="0"/>
              <a:t> </a:t>
            </a:r>
            <a:r>
              <a:rPr lang="en-US" dirty="0" err="1"/>
              <a:t>amser</a:t>
            </a:r>
            <a:r>
              <a:rPr lang="en-US" dirty="0"/>
              <a:t> </a:t>
            </a:r>
            <a:r>
              <a:rPr lang="en-US" dirty="0" err="1"/>
              <a:t>chwarae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765A96-352E-6919-D5BE-CC4FAADBB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37377" y="1970314"/>
            <a:ext cx="7517245" cy="327966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AF8764-D0B1-DA36-DC7F-759B44E175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6744" y="549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59"/>
    </mc:Choice>
    <mc:Fallback>
      <p:transition spd="slow" advTm="4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0F57-79B9-6D51-207D-3E7DBAEC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Mae’n</a:t>
            </a:r>
            <a:r>
              <a:rPr lang="en-US" dirty="0"/>
              <a:t> </a:t>
            </a:r>
            <a:r>
              <a:rPr lang="en-US" dirty="0" err="1"/>
              <a:t>amser</a:t>
            </a:r>
            <a:r>
              <a:rPr lang="en-US" dirty="0"/>
              <a:t> </a:t>
            </a:r>
            <a:r>
              <a:rPr lang="en-US" dirty="0" err="1"/>
              <a:t>cinio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48EDFF-7E59-2F82-2BEA-32769780F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0915" y="1761114"/>
            <a:ext cx="6139542" cy="458598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BC6319-2C8C-A6C7-542B-01CDBC95DA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3572" y="5383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9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7"/>
    </mc:Choice>
    <mc:Fallback>
      <p:transition spd="slow" advTm="3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0F57-79B9-6D51-207D-3E7DBAEC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Mae’n</a:t>
            </a:r>
            <a:r>
              <a:rPr lang="en-US" dirty="0"/>
              <a:t> </a:t>
            </a:r>
            <a:r>
              <a:rPr lang="en-US" dirty="0" err="1"/>
              <a:t>amser</a:t>
            </a:r>
            <a:r>
              <a:rPr lang="en-US" dirty="0"/>
              <a:t> </a:t>
            </a:r>
            <a:r>
              <a:rPr lang="en-US" dirty="0" err="1"/>
              <a:t>gwasanaeth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1DBC25-1BB8-B36D-5FF2-B881A6FEA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45971" y="2068278"/>
            <a:ext cx="5555117" cy="38756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2E2BC5-0F95-FDAE-5703-5D007A84C6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7086" y="80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4"/>
    </mc:Choice>
    <mc:Fallback>
      <p:transition spd="slow" advTm="3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0F57-79B9-6D51-207D-3E7DBAEC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Mae’n</a:t>
            </a:r>
            <a:r>
              <a:rPr lang="en-US" dirty="0"/>
              <a:t> </a:t>
            </a:r>
            <a:r>
              <a:rPr lang="en-US" dirty="0" err="1"/>
              <a:t>amser</a:t>
            </a:r>
            <a:r>
              <a:rPr lang="en-US" dirty="0"/>
              <a:t> </a:t>
            </a:r>
            <a:r>
              <a:rPr lang="en-US" dirty="0" err="1"/>
              <a:t>mynd</a:t>
            </a:r>
            <a:r>
              <a:rPr lang="en-US" dirty="0"/>
              <a:t> </a:t>
            </a:r>
            <a:r>
              <a:rPr lang="en-US" dirty="0" err="1"/>
              <a:t>adre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F37E8C7-3DAB-8A5B-F3BC-33016B3AB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4178" y="1730829"/>
            <a:ext cx="6159193" cy="431074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62B78C-A1CB-56F1-8743-145182E97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13371" y="80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9"/>
    </mc:Choice>
    <mc:Fallback>
      <p:transition spd="slow" advTm="4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DFloatVTI">
  <a:themeElements>
    <a:clrScheme name="AnalogousFromDarkSeedLeftStep">
      <a:dk1>
        <a:srgbClr val="000000"/>
      </a:dk1>
      <a:lt1>
        <a:srgbClr val="FFFFFF"/>
      </a:lt1>
      <a:dk2>
        <a:srgbClr val="1A212E"/>
      </a:dk2>
      <a:lt2>
        <a:srgbClr val="F0F3F1"/>
      </a:lt2>
      <a:accent1>
        <a:srgbClr val="E729A7"/>
      </a:accent1>
      <a:accent2>
        <a:srgbClr val="C517D5"/>
      </a:accent2>
      <a:accent3>
        <a:srgbClr val="8829E7"/>
      </a:accent3>
      <a:accent4>
        <a:srgbClr val="3E30D9"/>
      </a:accent4>
      <a:accent5>
        <a:srgbClr val="2968E7"/>
      </a:accent5>
      <a:accent6>
        <a:srgbClr val="17A5D5"/>
      </a:accent6>
      <a:hlink>
        <a:srgbClr val="3F54BF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</Words>
  <Application>Microsoft Office PowerPoint</Application>
  <PresentationFormat>Widescreen</PresentationFormat>
  <Paragraphs>6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Sitka Heading</vt:lpstr>
      <vt:lpstr>Source Sans Pro</vt:lpstr>
      <vt:lpstr>3DFloatVTI</vt:lpstr>
      <vt:lpstr>Siarad Serennog</vt:lpstr>
      <vt:lpstr>Mae’n amser tacluso.</vt:lpstr>
      <vt:lpstr>Mae’n amser chwarae.</vt:lpstr>
      <vt:lpstr>Mae’n amser cinio.</vt:lpstr>
      <vt:lpstr>Mae’n amser gwasanaeth.</vt:lpstr>
      <vt:lpstr>Mae’n amser mynd adre.</vt:lpstr>
    </vt:vector>
  </TitlesOfParts>
  <Company>WCBC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Siarad Serennog</dc:title>
  <dc:creator>J Wright (All Saints VA Primary School)</dc:creator>
  <cp:lastModifiedBy>J Wright (All Saints VA Primary School)</cp:lastModifiedBy>
  <cp:revision>1</cp:revision>
  <dcterms:created xsi:type="dcterms:W3CDTF">2024-11-18T12:31:04Z</dcterms:created>
  <dcterms:modified xsi:type="dcterms:W3CDTF">2024-12-03T13:57:41Z</dcterms:modified>
</cp:coreProperties>
</file>